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74" r:id="rId5"/>
  </p:sldMasterIdLst>
  <p:notesMasterIdLst>
    <p:notesMasterId r:id="rId17"/>
  </p:notesMasterIdLst>
  <p:sldIdLst>
    <p:sldId id="258" r:id="rId6"/>
    <p:sldId id="261" r:id="rId7"/>
    <p:sldId id="270" r:id="rId8"/>
    <p:sldId id="262" r:id="rId9"/>
    <p:sldId id="268" r:id="rId10"/>
    <p:sldId id="260" r:id="rId11"/>
    <p:sldId id="267" r:id="rId12"/>
    <p:sldId id="269" r:id="rId13"/>
    <p:sldId id="266" r:id="rId14"/>
    <p:sldId id="271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0B34E5-3500-4815-A7DF-2E542C42EA39}" v="329" dt="2021-03-10T07:55:10.656"/>
    <p1510:client id="{5824DD57-981A-46CB-914D-6228C264C827}" v="27" dt="2021-03-10T07:55:05.5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7c446670-7459-44eb-8c93-60d80c060528" providerId="ADAL" clId="{5824DD57-981A-46CB-914D-6228C264C827}"/>
    <pc:docChg chg="modSld">
      <pc:chgData name="Thomas Noordeloos" userId="7c446670-7459-44eb-8c93-60d80c060528" providerId="ADAL" clId="{5824DD57-981A-46CB-914D-6228C264C827}" dt="2021-03-10T07:51:01.174" v="22" actId="20577"/>
      <pc:docMkLst>
        <pc:docMk/>
      </pc:docMkLst>
      <pc:sldChg chg="modSp mod">
        <pc:chgData name="Thomas Noordeloos" userId="7c446670-7459-44eb-8c93-60d80c060528" providerId="ADAL" clId="{5824DD57-981A-46CB-914D-6228C264C827}" dt="2021-03-10T07:38:38.847" v="4" actId="400"/>
        <pc:sldMkLst>
          <pc:docMk/>
          <pc:sldMk cId="690114137" sldId="260"/>
        </pc:sldMkLst>
        <pc:spChg chg="mod">
          <ac:chgData name="Thomas Noordeloos" userId="7c446670-7459-44eb-8c93-60d80c060528" providerId="ADAL" clId="{5824DD57-981A-46CB-914D-6228C264C827}" dt="2021-03-10T07:38:38.847" v="4" actId="400"/>
          <ac:spMkLst>
            <pc:docMk/>
            <pc:sldMk cId="690114137" sldId="260"/>
            <ac:spMk id="6" creationId="{FAC23EB1-2B4F-4BBC-A4EF-48015F926CB3}"/>
          </ac:spMkLst>
        </pc:spChg>
      </pc:sldChg>
      <pc:sldChg chg="modSp mod">
        <pc:chgData name="Thomas Noordeloos" userId="7c446670-7459-44eb-8c93-60d80c060528" providerId="ADAL" clId="{5824DD57-981A-46CB-914D-6228C264C827}" dt="2021-03-10T07:36:50.460" v="0" actId="20577"/>
        <pc:sldMkLst>
          <pc:docMk/>
          <pc:sldMk cId="3617128417" sldId="261"/>
        </pc:sldMkLst>
        <pc:spChg chg="mod">
          <ac:chgData name="Thomas Noordeloos" userId="7c446670-7459-44eb-8c93-60d80c060528" providerId="ADAL" clId="{5824DD57-981A-46CB-914D-6228C264C827}" dt="2021-03-10T07:36:50.460" v="0" actId="20577"/>
          <ac:spMkLst>
            <pc:docMk/>
            <pc:sldMk cId="3617128417" sldId="261"/>
            <ac:spMk id="7" creationId="{7B10EEA2-F9EE-4E16-822F-F56714A7B0BF}"/>
          </ac:spMkLst>
        </pc:spChg>
      </pc:sldChg>
      <pc:sldChg chg="modSp mod">
        <pc:chgData name="Thomas Noordeloos" userId="7c446670-7459-44eb-8c93-60d80c060528" providerId="ADAL" clId="{5824DD57-981A-46CB-914D-6228C264C827}" dt="2021-03-10T07:50:31.088" v="21" actId="20577"/>
        <pc:sldMkLst>
          <pc:docMk/>
          <pc:sldMk cId="1736897547" sldId="266"/>
        </pc:sldMkLst>
        <pc:spChg chg="mod">
          <ac:chgData name="Thomas Noordeloos" userId="7c446670-7459-44eb-8c93-60d80c060528" providerId="ADAL" clId="{5824DD57-981A-46CB-914D-6228C264C827}" dt="2021-03-10T07:50:31.088" v="21" actId="20577"/>
          <ac:spMkLst>
            <pc:docMk/>
            <pc:sldMk cId="1736897547" sldId="266"/>
            <ac:spMk id="2" creationId="{030AAAE3-659E-4282-B468-A90546F5190D}"/>
          </ac:spMkLst>
        </pc:spChg>
      </pc:sldChg>
      <pc:sldChg chg="modSp">
        <pc:chgData name="Thomas Noordeloos" userId="7c446670-7459-44eb-8c93-60d80c060528" providerId="ADAL" clId="{5824DD57-981A-46CB-914D-6228C264C827}" dt="2021-03-10T07:38:25.115" v="2" actId="20577"/>
        <pc:sldMkLst>
          <pc:docMk/>
          <pc:sldMk cId="799408998" sldId="268"/>
        </pc:sldMkLst>
        <pc:spChg chg="mod">
          <ac:chgData name="Thomas Noordeloos" userId="7c446670-7459-44eb-8c93-60d80c060528" providerId="ADAL" clId="{5824DD57-981A-46CB-914D-6228C264C827}" dt="2021-03-10T07:38:25.115" v="2" actId="20577"/>
          <ac:spMkLst>
            <pc:docMk/>
            <pc:sldMk cId="799408998" sldId="268"/>
            <ac:spMk id="5" creationId="{4C416B9A-AD25-46AC-B2D7-01CCCFC37873}"/>
          </ac:spMkLst>
        </pc:spChg>
      </pc:sldChg>
      <pc:sldChg chg="modSp">
        <pc:chgData name="Thomas Noordeloos" userId="7c446670-7459-44eb-8c93-60d80c060528" providerId="ADAL" clId="{5824DD57-981A-46CB-914D-6228C264C827}" dt="2021-03-10T07:51:01.174" v="22" actId="20577"/>
        <pc:sldMkLst>
          <pc:docMk/>
          <pc:sldMk cId="3757537814" sldId="271"/>
        </pc:sldMkLst>
        <pc:spChg chg="mod">
          <ac:chgData name="Thomas Noordeloos" userId="7c446670-7459-44eb-8c93-60d80c060528" providerId="ADAL" clId="{5824DD57-981A-46CB-914D-6228C264C827}" dt="2021-03-10T07:51:01.174" v="22" actId="20577"/>
          <ac:spMkLst>
            <pc:docMk/>
            <pc:sldMk cId="3757537814" sldId="271"/>
            <ac:spMk id="5" creationId="{4C416B9A-AD25-46AC-B2D7-01CCCFC37873}"/>
          </ac:spMkLst>
        </pc:spChg>
      </pc:sldChg>
    </pc:docChg>
  </pc:docChgLst>
  <pc:docChgLst>
    <pc:chgData name="Gerjan de Ruiter" userId="a2531a62-2f4d-4e73-a7da-0a31b077d76f" providerId="ADAL" clId="{380B34E5-3500-4815-A7DF-2E542C42EA39}"/>
    <pc:docChg chg="undo custSel addSld delSld modSld sldOrd delMainMaster">
      <pc:chgData name="Gerjan de Ruiter" userId="a2531a62-2f4d-4e73-a7da-0a31b077d76f" providerId="ADAL" clId="{380B34E5-3500-4815-A7DF-2E542C42EA39}" dt="2021-03-10T07:55:10.656" v="1180" actId="20577"/>
      <pc:docMkLst>
        <pc:docMk/>
      </pc:docMkLst>
      <pc:sldChg chg="del">
        <pc:chgData name="Gerjan de Ruiter" userId="a2531a62-2f4d-4e73-a7da-0a31b077d76f" providerId="ADAL" clId="{380B34E5-3500-4815-A7DF-2E542C42EA39}" dt="2021-03-10T06:18:17.499" v="0" actId="47"/>
        <pc:sldMkLst>
          <pc:docMk/>
          <pc:sldMk cId="109857222" sldId="256"/>
        </pc:sldMkLst>
      </pc:sldChg>
      <pc:sldChg chg="modSp mod">
        <pc:chgData name="Gerjan de Ruiter" userId="a2531a62-2f4d-4e73-a7da-0a31b077d76f" providerId="ADAL" clId="{380B34E5-3500-4815-A7DF-2E542C42EA39}" dt="2021-03-10T06:53:28.959" v="1153" actId="20577"/>
        <pc:sldMkLst>
          <pc:docMk/>
          <pc:sldMk cId="4240300181" sldId="258"/>
        </pc:sldMkLst>
        <pc:spChg chg="mod">
          <ac:chgData name="Gerjan de Ruiter" userId="a2531a62-2f4d-4e73-a7da-0a31b077d76f" providerId="ADAL" clId="{380B34E5-3500-4815-A7DF-2E542C42EA39}" dt="2021-03-10T06:53:28.959" v="1153" actId="20577"/>
          <ac:spMkLst>
            <pc:docMk/>
            <pc:sldMk cId="4240300181" sldId="258"/>
            <ac:spMk id="2" creationId="{00000000-0000-0000-0000-000000000000}"/>
          </ac:spMkLst>
        </pc:spChg>
      </pc:sldChg>
      <pc:sldChg chg="add">
        <pc:chgData name="Gerjan de Ruiter" userId="a2531a62-2f4d-4e73-a7da-0a31b077d76f" providerId="ADAL" clId="{380B34E5-3500-4815-A7DF-2E542C42EA39}" dt="2021-03-10T06:19:12.715" v="22"/>
        <pc:sldMkLst>
          <pc:docMk/>
          <pc:sldMk cId="690114137" sldId="260"/>
        </pc:sldMkLst>
      </pc:sldChg>
      <pc:sldChg chg="addSp delSp modSp add del mod ord">
        <pc:chgData name="Gerjan de Ruiter" userId="a2531a62-2f4d-4e73-a7da-0a31b077d76f" providerId="ADAL" clId="{380B34E5-3500-4815-A7DF-2E542C42EA39}" dt="2021-03-10T06:43:56.071" v="419" actId="14100"/>
        <pc:sldMkLst>
          <pc:docMk/>
          <pc:sldMk cId="3617128417" sldId="261"/>
        </pc:sldMkLst>
        <pc:spChg chg="mod">
          <ac:chgData name="Gerjan de Ruiter" userId="a2531a62-2f4d-4e73-a7da-0a31b077d76f" providerId="ADAL" clId="{380B34E5-3500-4815-A7DF-2E542C42EA39}" dt="2021-03-10T06:43:56.071" v="419" actId="14100"/>
          <ac:spMkLst>
            <pc:docMk/>
            <pc:sldMk cId="3617128417" sldId="261"/>
            <ac:spMk id="7" creationId="{7B10EEA2-F9EE-4E16-822F-F56714A7B0BF}"/>
          </ac:spMkLst>
        </pc:spChg>
        <pc:picChg chg="add mod">
          <ac:chgData name="Gerjan de Ruiter" userId="a2531a62-2f4d-4e73-a7da-0a31b077d76f" providerId="ADAL" clId="{380B34E5-3500-4815-A7DF-2E542C42EA39}" dt="2021-03-10T06:39:20.501" v="406" actId="1076"/>
          <ac:picMkLst>
            <pc:docMk/>
            <pc:sldMk cId="3617128417" sldId="261"/>
            <ac:picMk id="6" creationId="{381AFC93-337A-4406-9D2E-5896B3DFA57A}"/>
          </ac:picMkLst>
        </pc:picChg>
        <pc:picChg chg="del">
          <ac:chgData name="Gerjan de Ruiter" userId="a2531a62-2f4d-4e73-a7da-0a31b077d76f" providerId="ADAL" clId="{380B34E5-3500-4815-A7DF-2E542C42EA39}" dt="2021-03-10T06:39:12.339" v="401" actId="478"/>
          <ac:picMkLst>
            <pc:docMk/>
            <pc:sldMk cId="3617128417" sldId="261"/>
            <ac:picMk id="8" creationId="{A8443651-A878-49EB-8DDE-151B647EDC1A}"/>
          </ac:picMkLst>
        </pc:picChg>
      </pc:sldChg>
      <pc:sldChg chg="addSp delSp modSp add mod delAnim modAnim">
        <pc:chgData name="Gerjan de Ruiter" userId="a2531a62-2f4d-4e73-a7da-0a31b077d76f" providerId="ADAL" clId="{380B34E5-3500-4815-A7DF-2E542C42EA39}" dt="2021-03-10T06:54:05.219" v="1159" actId="478"/>
        <pc:sldMkLst>
          <pc:docMk/>
          <pc:sldMk cId="30656263" sldId="262"/>
        </pc:sldMkLst>
        <pc:spChg chg="add del mod">
          <ac:chgData name="Gerjan de Ruiter" userId="a2531a62-2f4d-4e73-a7da-0a31b077d76f" providerId="ADAL" clId="{380B34E5-3500-4815-A7DF-2E542C42EA39}" dt="2021-03-10T06:54:05.219" v="1159" actId="478"/>
          <ac:spMkLst>
            <pc:docMk/>
            <pc:sldMk cId="30656263" sldId="262"/>
            <ac:spMk id="5" creationId="{6A0F67E4-548E-4C0C-889A-B07312CFEDD9}"/>
          </ac:spMkLst>
        </pc:spChg>
      </pc:sldChg>
      <pc:sldChg chg="del">
        <pc:chgData name="Gerjan de Ruiter" userId="a2531a62-2f4d-4e73-a7da-0a31b077d76f" providerId="ADAL" clId="{380B34E5-3500-4815-A7DF-2E542C42EA39}" dt="2021-03-10T06:19:47.399" v="27" actId="47"/>
        <pc:sldMkLst>
          <pc:docMk/>
          <pc:sldMk cId="3336467151" sldId="264"/>
        </pc:sldMkLst>
      </pc:sldChg>
      <pc:sldChg chg="addSp modSp add mod ord">
        <pc:chgData name="Gerjan de Ruiter" userId="a2531a62-2f4d-4e73-a7da-0a31b077d76f" providerId="ADAL" clId="{380B34E5-3500-4815-A7DF-2E542C42EA39}" dt="2021-03-10T07:55:10.656" v="1180" actId="20577"/>
        <pc:sldMkLst>
          <pc:docMk/>
          <pc:sldMk cId="3633426396" sldId="265"/>
        </pc:sldMkLst>
        <pc:spChg chg="mod">
          <ac:chgData name="Gerjan de Ruiter" userId="a2531a62-2f4d-4e73-a7da-0a31b077d76f" providerId="ADAL" clId="{380B34E5-3500-4815-A7DF-2E542C42EA39}" dt="2021-03-10T06:22:37.272" v="232" actId="1076"/>
          <ac:spMkLst>
            <pc:docMk/>
            <pc:sldMk cId="3633426396" sldId="265"/>
            <ac:spMk id="4" creationId="{5E735199-85B2-4B81-BF56-325F0358FCE4}"/>
          </ac:spMkLst>
        </pc:spChg>
        <pc:spChg chg="mod">
          <ac:chgData name="Gerjan de Ruiter" userId="a2531a62-2f4d-4e73-a7da-0a31b077d76f" providerId="ADAL" clId="{380B34E5-3500-4815-A7DF-2E542C42EA39}" dt="2021-03-10T06:22:10.652" v="159" actId="20577"/>
          <ac:spMkLst>
            <pc:docMk/>
            <pc:sldMk cId="3633426396" sldId="265"/>
            <ac:spMk id="5" creationId="{644FF381-0A8D-4367-B561-7C3247781B41}"/>
          </ac:spMkLst>
        </pc:spChg>
        <pc:spChg chg="add mod">
          <ac:chgData name="Gerjan de Ruiter" userId="a2531a62-2f4d-4e73-a7da-0a31b077d76f" providerId="ADAL" clId="{380B34E5-3500-4815-A7DF-2E542C42EA39}" dt="2021-03-10T06:51:50.378" v="1041" actId="1076"/>
          <ac:spMkLst>
            <pc:docMk/>
            <pc:sldMk cId="3633426396" sldId="265"/>
            <ac:spMk id="6" creationId="{5CA22B28-9F2A-4D67-A131-59A8A7D4DB6E}"/>
          </ac:spMkLst>
        </pc:spChg>
        <pc:graphicFrameChg chg="mod modGraphic">
          <ac:chgData name="Gerjan de Ruiter" userId="a2531a62-2f4d-4e73-a7da-0a31b077d76f" providerId="ADAL" clId="{380B34E5-3500-4815-A7DF-2E542C42EA39}" dt="2021-03-10T07:55:10.656" v="1180" actId="20577"/>
          <ac:graphicFrameMkLst>
            <pc:docMk/>
            <pc:sldMk cId="3633426396" sldId="265"/>
            <ac:graphicFrameMk id="2" creationId="{BDA04561-3A58-4857-BA89-90C1B2ABDA69}"/>
          </ac:graphicFrameMkLst>
        </pc:graphicFrameChg>
      </pc:sldChg>
      <pc:sldChg chg="modSp add mod ord">
        <pc:chgData name="Gerjan de Ruiter" userId="a2531a62-2f4d-4e73-a7da-0a31b077d76f" providerId="ADAL" clId="{380B34E5-3500-4815-A7DF-2E542C42EA39}" dt="2021-03-10T06:49:51.934" v="826"/>
        <pc:sldMkLst>
          <pc:docMk/>
          <pc:sldMk cId="1736897547" sldId="266"/>
        </pc:sldMkLst>
        <pc:spChg chg="mod">
          <ac:chgData name="Gerjan de Ruiter" userId="a2531a62-2f4d-4e73-a7da-0a31b077d76f" providerId="ADAL" clId="{380B34E5-3500-4815-A7DF-2E542C42EA39}" dt="2021-03-10T06:25:27.267" v="394" actId="20577"/>
          <ac:spMkLst>
            <pc:docMk/>
            <pc:sldMk cId="1736897547" sldId="266"/>
            <ac:spMk id="5" creationId="{644FF381-0A8D-4367-B561-7C3247781B41}"/>
          </ac:spMkLst>
        </pc:spChg>
      </pc:sldChg>
      <pc:sldChg chg="modSp add mod">
        <pc:chgData name="Gerjan de Ruiter" userId="a2531a62-2f4d-4e73-a7da-0a31b077d76f" providerId="ADAL" clId="{380B34E5-3500-4815-A7DF-2E542C42EA39}" dt="2021-03-10T06:22:58.006" v="233" actId="20577"/>
        <pc:sldMkLst>
          <pc:docMk/>
          <pc:sldMk cId="3624697586" sldId="267"/>
        </pc:sldMkLst>
        <pc:spChg chg="mod">
          <ac:chgData name="Gerjan de Ruiter" userId="a2531a62-2f4d-4e73-a7da-0a31b077d76f" providerId="ADAL" clId="{380B34E5-3500-4815-A7DF-2E542C42EA39}" dt="2021-03-10T06:22:58.006" v="233" actId="20577"/>
          <ac:spMkLst>
            <pc:docMk/>
            <pc:sldMk cId="3624697586" sldId="267"/>
            <ac:spMk id="2" creationId="{44291839-A6F7-412C-BCE3-D99953566D98}"/>
          </ac:spMkLst>
        </pc:spChg>
      </pc:sldChg>
      <pc:sldChg chg="addSp delSp modSp add mod delAnim">
        <pc:chgData name="Gerjan de Ruiter" userId="a2531a62-2f4d-4e73-a7da-0a31b077d76f" providerId="ADAL" clId="{380B34E5-3500-4815-A7DF-2E542C42EA39}" dt="2021-03-10T06:47:10.662" v="493" actId="26606"/>
        <pc:sldMkLst>
          <pc:docMk/>
          <pc:sldMk cId="799408998" sldId="268"/>
        </pc:sldMkLst>
        <pc:spChg chg="del mod">
          <ac:chgData name="Gerjan de Ruiter" userId="a2531a62-2f4d-4e73-a7da-0a31b077d76f" providerId="ADAL" clId="{380B34E5-3500-4815-A7DF-2E542C42EA39}" dt="2021-03-10T06:45:17.962" v="486"/>
          <ac:spMkLst>
            <pc:docMk/>
            <pc:sldMk cId="799408998" sldId="268"/>
            <ac:spMk id="3" creationId="{48567F43-76B2-4654-94EB-D95B3437F3C7}"/>
          </ac:spMkLst>
        </pc:spChg>
        <pc:spChg chg="mod ord">
          <ac:chgData name="Gerjan de Ruiter" userId="a2531a62-2f4d-4e73-a7da-0a31b077d76f" providerId="ADAL" clId="{380B34E5-3500-4815-A7DF-2E542C42EA39}" dt="2021-03-10T06:47:10.662" v="493" actId="26606"/>
          <ac:spMkLst>
            <pc:docMk/>
            <pc:sldMk cId="799408998" sldId="268"/>
            <ac:spMk id="5" creationId="{4C416B9A-AD25-46AC-B2D7-01CCCFC37873}"/>
          </ac:spMkLst>
        </pc:spChg>
        <pc:spChg chg="mod">
          <ac:chgData name="Gerjan de Ruiter" userId="a2531a62-2f4d-4e73-a7da-0a31b077d76f" providerId="ADAL" clId="{380B34E5-3500-4815-A7DF-2E542C42EA39}" dt="2021-03-10T06:47:10.662" v="493" actId="26606"/>
          <ac:spMkLst>
            <pc:docMk/>
            <pc:sldMk cId="799408998" sldId="268"/>
            <ac:spMk id="6" creationId="{086A5628-E9B7-4342-B03E-8938F9DC8669}"/>
          </ac:spMkLst>
        </pc:spChg>
        <pc:spChg chg="del mod">
          <ac:chgData name="Gerjan de Ruiter" userId="a2531a62-2f4d-4e73-a7da-0a31b077d76f" providerId="ADAL" clId="{380B34E5-3500-4815-A7DF-2E542C42EA39}" dt="2021-03-10T06:45:17.962" v="484" actId="478"/>
          <ac:spMkLst>
            <pc:docMk/>
            <pc:sldMk cId="799408998" sldId="268"/>
            <ac:spMk id="12" creationId="{6E9B7ACB-0B1E-48C2-84CB-982DB4C1DD97}"/>
          </ac:spMkLst>
        </pc:spChg>
        <pc:picChg chg="del">
          <ac:chgData name="Gerjan de Ruiter" userId="a2531a62-2f4d-4e73-a7da-0a31b077d76f" providerId="ADAL" clId="{380B34E5-3500-4815-A7DF-2E542C42EA39}" dt="2021-03-10T06:45:19.384" v="487" actId="478"/>
          <ac:picMkLst>
            <pc:docMk/>
            <pc:sldMk cId="799408998" sldId="268"/>
            <ac:picMk id="11" creationId="{71B2EBAE-C745-40AD-86EF-B62A7808DEF6}"/>
          </ac:picMkLst>
        </pc:picChg>
        <pc:picChg chg="add mod">
          <ac:chgData name="Gerjan de Ruiter" userId="a2531a62-2f4d-4e73-a7da-0a31b077d76f" providerId="ADAL" clId="{380B34E5-3500-4815-A7DF-2E542C42EA39}" dt="2021-03-10T06:47:10.662" v="493" actId="26606"/>
          <ac:picMkLst>
            <pc:docMk/>
            <pc:sldMk cId="799408998" sldId="268"/>
            <ac:picMk id="1026" creationId="{2F140CBE-7FBC-40BE-B932-4288736E4E98}"/>
          </ac:picMkLst>
        </pc:picChg>
      </pc:sldChg>
      <pc:sldChg chg="modSp add mod">
        <pc:chgData name="Gerjan de Ruiter" userId="a2531a62-2f4d-4e73-a7da-0a31b077d76f" providerId="ADAL" clId="{380B34E5-3500-4815-A7DF-2E542C42EA39}" dt="2021-03-10T06:48:51.449" v="823" actId="20577"/>
        <pc:sldMkLst>
          <pc:docMk/>
          <pc:sldMk cId="2499179484" sldId="269"/>
        </pc:sldMkLst>
        <pc:spChg chg="mod">
          <ac:chgData name="Gerjan de Ruiter" userId="a2531a62-2f4d-4e73-a7da-0a31b077d76f" providerId="ADAL" clId="{380B34E5-3500-4815-A7DF-2E542C42EA39}" dt="2021-03-10T06:48:51.449" v="823" actId="20577"/>
          <ac:spMkLst>
            <pc:docMk/>
            <pc:sldMk cId="2499179484" sldId="269"/>
            <ac:spMk id="3" creationId="{44CF8802-7E9B-44BD-9BD7-457895810540}"/>
          </ac:spMkLst>
        </pc:spChg>
      </pc:sldChg>
      <pc:sldChg chg="add">
        <pc:chgData name="Gerjan de Ruiter" userId="a2531a62-2f4d-4e73-a7da-0a31b077d76f" providerId="ADAL" clId="{380B34E5-3500-4815-A7DF-2E542C42EA39}" dt="2021-03-10T06:37:51.330" v="400"/>
        <pc:sldMkLst>
          <pc:docMk/>
          <pc:sldMk cId="3788715575" sldId="270"/>
        </pc:sldMkLst>
      </pc:sldChg>
      <pc:sldChg chg="addSp delSp modSp add mod ord">
        <pc:chgData name="Gerjan de Ruiter" userId="a2531a62-2f4d-4e73-a7da-0a31b077d76f" providerId="ADAL" clId="{380B34E5-3500-4815-A7DF-2E542C42EA39}" dt="2021-03-10T06:53:16.675" v="1151" actId="1076"/>
        <pc:sldMkLst>
          <pc:docMk/>
          <pc:sldMk cId="3757537814" sldId="271"/>
        </pc:sldMkLst>
        <pc:spChg chg="mod">
          <ac:chgData name="Gerjan de Ruiter" userId="a2531a62-2f4d-4e73-a7da-0a31b077d76f" providerId="ADAL" clId="{380B34E5-3500-4815-A7DF-2E542C42EA39}" dt="2021-03-10T06:52:46.935" v="1147" actId="20577"/>
          <ac:spMkLst>
            <pc:docMk/>
            <pc:sldMk cId="3757537814" sldId="271"/>
            <ac:spMk id="5" creationId="{4C416B9A-AD25-46AC-B2D7-01CCCFC37873}"/>
          </ac:spMkLst>
        </pc:spChg>
        <pc:spChg chg="mod">
          <ac:chgData name="Gerjan de Ruiter" userId="a2531a62-2f4d-4e73-a7da-0a31b077d76f" providerId="ADAL" clId="{380B34E5-3500-4815-A7DF-2E542C42EA39}" dt="2021-03-10T06:52:04.396" v="1043" actId="14100"/>
          <ac:spMkLst>
            <pc:docMk/>
            <pc:sldMk cId="3757537814" sldId="271"/>
            <ac:spMk id="6" creationId="{086A5628-E9B7-4342-B03E-8938F9DC8669}"/>
          </ac:spMkLst>
        </pc:spChg>
        <pc:picChg chg="del">
          <ac:chgData name="Gerjan de Ruiter" userId="a2531a62-2f4d-4e73-a7da-0a31b077d76f" providerId="ADAL" clId="{380B34E5-3500-4815-A7DF-2E542C42EA39}" dt="2021-03-10T06:50:07.327" v="829" actId="478"/>
          <ac:picMkLst>
            <pc:docMk/>
            <pc:sldMk cId="3757537814" sldId="271"/>
            <ac:picMk id="1026" creationId="{2F140CBE-7FBC-40BE-B932-4288736E4E98}"/>
          </ac:picMkLst>
        </pc:picChg>
        <pc:picChg chg="add del mod">
          <ac:chgData name="Gerjan de Ruiter" userId="a2531a62-2f4d-4e73-a7da-0a31b077d76f" providerId="ADAL" clId="{380B34E5-3500-4815-A7DF-2E542C42EA39}" dt="2021-03-10T06:50:41.216" v="836" actId="478"/>
          <ac:picMkLst>
            <pc:docMk/>
            <pc:sldMk cId="3757537814" sldId="271"/>
            <ac:picMk id="2050" creationId="{DC85D7A9-6197-46B5-B2EB-D6F3DFCBA2D1}"/>
          </ac:picMkLst>
        </pc:picChg>
        <pc:picChg chg="add mod">
          <ac:chgData name="Gerjan de Ruiter" userId="a2531a62-2f4d-4e73-a7da-0a31b077d76f" providerId="ADAL" clId="{380B34E5-3500-4815-A7DF-2E542C42EA39}" dt="2021-03-10T06:53:16.675" v="1151" actId="1076"/>
          <ac:picMkLst>
            <pc:docMk/>
            <pc:sldMk cId="3757537814" sldId="271"/>
            <ac:picMk id="2052" creationId="{65F67E78-B97B-48CD-951F-6B00EF8750D0}"/>
          </ac:picMkLst>
        </pc:picChg>
      </pc:sldChg>
      <pc:sldMasterChg chg="del delSldLayout">
        <pc:chgData name="Gerjan de Ruiter" userId="a2531a62-2f4d-4e73-a7da-0a31b077d76f" providerId="ADAL" clId="{380B34E5-3500-4815-A7DF-2E542C42EA39}" dt="2021-03-10T06:18:17.499" v="0" actId="47"/>
        <pc:sldMasterMkLst>
          <pc:docMk/>
          <pc:sldMasterMk cId="2460954070" sldId="2147483660"/>
        </pc:sldMasterMkLst>
        <pc:sldLayoutChg chg="del">
          <pc:chgData name="Gerjan de Ruiter" userId="a2531a62-2f4d-4e73-a7da-0a31b077d76f" providerId="ADAL" clId="{380B34E5-3500-4815-A7DF-2E542C42EA39}" dt="2021-03-10T06:18:17.499" v="0" actId="47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Gerjan de Ruiter" userId="a2531a62-2f4d-4e73-a7da-0a31b077d76f" providerId="ADAL" clId="{380B34E5-3500-4815-A7DF-2E542C42EA39}" dt="2021-03-10T06:18:17.499" v="0" actId="47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Gerjan de Ruiter" userId="a2531a62-2f4d-4e73-a7da-0a31b077d76f" providerId="ADAL" clId="{380B34E5-3500-4815-A7DF-2E542C42EA39}" dt="2021-03-10T06:18:17.499" v="0" actId="47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Gerjan de Ruiter" userId="a2531a62-2f4d-4e73-a7da-0a31b077d76f" providerId="ADAL" clId="{380B34E5-3500-4815-A7DF-2E542C42EA39}" dt="2021-03-10T06:18:17.499" v="0" actId="47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Gerjan de Ruiter" userId="a2531a62-2f4d-4e73-a7da-0a31b077d76f" providerId="ADAL" clId="{380B34E5-3500-4815-A7DF-2E542C42EA39}" dt="2021-03-10T06:18:17.499" v="0" actId="47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Gerjan de Ruiter" userId="a2531a62-2f4d-4e73-a7da-0a31b077d76f" providerId="ADAL" clId="{380B34E5-3500-4815-A7DF-2E542C42EA39}" dt="2021-03-10T06:18:17.499" v="0" actId="47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Gerjan de Ruiter" userId="a2531a62-2f4d-4e73-a7da-0a31b077d76f" providerId="ADAL" clId="{380B34E5-3500-4815-A7DF-2E542C42EA39}" dt="2021-03-10T06:18:17.499" v="0" actId="47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Gerjan de Ruiter" userId="a2531a62-2f4d-4e73-a7da-0a31b077d76f" providerId="ADAL" clId="{380B34E5-3500-4815-A7DF-2E542C42EA39}" dt="2021-03-10T06:18:17.499" v="0" actId="47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Gerjan de Ruiter" userId="a2531a62-2f4d-4e73-a7da-0a31b077d76f" providerId="ADAL" clId="{380B34E5-3500-4815-A7DF-2E542C42EA39}" dt="2021-03-10T06:18:17.499" v="0" actId="47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Gerjan de Ruiter" userId="a2531a62-2f4d-4e73-a7da-0a31b077d76f" providerId="ADAL" clId="{380B34E5-3500-4815-A7DF-2E542C42EA39}" dt="2021-03-10T06:18:17.499" v="0" actId="47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Gerjan de Ruiter" userId="a2531a62-2f4d-4e73-a7da-0a31b077d76f" providerId="ADAL" clId="{380B34E5-3500-4815-A7DF-2E542C42EA39}" dt="2021-03-10T06:18:17.499" v="0" actId="47"/>
          <pc:sldLayoutMkLst>
            <pc:docMk/>
            <pc:sldMasterMk cId="2460954070" sldId="2147483660"/>
            <pc:sldLayoutMk cId="3479445657" sldId="214748367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2B566-3FBC-4FD5-AFBE-815F30CB582B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2FDFE-55E1-41E1-84E0-231B763FE4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8930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A702ED-76A7-4B6B-AE56-63C9BBF7032B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9041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Nu nog werken aan twee varianten; live en online </a:t>
            </a:r>
          </a:p>
          <a:p>
            <a:r>
              <a:rPr lang="nl-NL"/>
              <a:t>Voor beide dezelfde aandachtspunten. </a:t>
            </a:r>
          </a:p>
          <a:p>
            <a:r>
              <a:rPr lang="nl-NL"/>
              <a:t>In week 5 beslissen we of we live of online gaan (in overleg met opdrachtgever!) </a:t>
            </a: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9E529-AD7F-4AFD-AC34-7DC6260B4D77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0609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Nu nog werken aan twee varianten; live en online </a:t>
            </a:r>
          </a:p>
          <a:p>
            <a:r>
              <a:rPr lang="nl-NL"/>
              <a:t>Voor beide dezelfde aandachtspunten. </a:t>
            </a:r>
          </a:p>
          <a:p>
            <a:r>
              <a:rPr lang="nl-NL"/>
              <a:t>In week 5 beslissen we of we live of online gaan (in overleg met opdrachtgever!) </a:t>
            </a: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9E529-AD7F-4AFD-AC34-7DC6260B4D77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854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A702ED-76A7-4B6B-AE56-63C9BBF7032B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5711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Nu nog werken aan twee varianten; live en online </a:t>
            </a:r>
          </a:p>
          <a:p>
            <a:r>
              <a:rPr lang="nl-NL"/>
              <a:t>Voor beide dezelfde aandachtspunten. </a:t>
            </a:r>
          </a:p>
          <a:p>
            <a:r>
              <a:rPr lang="nl-NL"/>
              <a:t>In week 5 beslissen we of we live of online gaan (in overleg met opdrachtgever!) </a:t>
            </a: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9E529-AD7F-4AFD-AC34-7DC6260B4D77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4810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C16555-CD8C-4E0F-B17C-58DDAB5F2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F7E7CC0-96B7-49E8-B778-88690755E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033A1F-2CD8-4EF4-A1D7-9A7175C90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F016-523E-4559-B98B-ACADF36923CA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E78DAA-B787-4572-9785-A39B8E700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FF7317-BE97-4FEF-BC56-1DAA3CFF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5682-F3D1-4E8F-A281-2329D9DE1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210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863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27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4705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gi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2.xml"/><Relationship Id="rId9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357353D-C5A3-4FEE-89ED-A6F28264D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D4B94FF-04E6-43DA-9F09-130C68545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7C8459-5A96-4782-A014-506113FC8F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AF016-523E-4559-B98B-ACADF36923CA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EFE718-E317-4A18-8E0F-613A60511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5E8609-2466-4ED9-B2AA-BCFA852965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A5682-F3D1-4E8F-A281-2329D9DE1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919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5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7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50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8842248" y="1481328"/>
            <a:ext cx="2926080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IBS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l-NL" sz="8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community verbonden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nl-NL" sz="80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 maart 2021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7" r="1" b="1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086A5628-E9B7-4342-B03E-8938F9DC8669}"/>
              </a:ext>
            </a:extLst>
          </p:cNvPr>
          <p:cNvSpPr txBox="1"/>
          <p:nvPr/>
        </p:nvSpPr>
        <p:spPr bwMode="auto">
          <a:xfrm>
            <a:off x="839787" y="457200"/>
            <a:ext cx="5809587" cy="634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nl-NL" sz="3200" kern="1200" dirty="0">
                <a:latin typeface="+mj-lt"/>
                <a:ea typeface="+mj-ea"/>
                <a:cs typeface="+mj-cs"/>
              </a:rPr>
              <a:t>Aan de slag met eigen planning…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C416B9A-AD25-46AC-B2D7-01CCCFC37873}"/>
              </a:ext>
            </a:extLst>
          </p:cNvPr>
          <p:cNvSpPr txBox="1"/>
          <p:nvPr/>
        </p:nvSpPr>
        <p:spPr bwMode="auto">
          <a:xfrm>
            <a:off x="839788" y="2057400"/>
            <a:ext cx="3932237" cy="381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nl-NL" sz="1600" kern="1200" dirty="0">
                <a:latin typeface="+mn-lt"/>
                <a:ea typeface="+mn-ea"/>
                <a:cs typeface="+mn-cs"/>
              </a:rPr>
              <a:t>1.Deadline 1 LA 2</a:t>
            </a:r>
          </a:p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nl-NL" sz="1600" kern="1200" dirty="0">
                <a:latin typeface="+mn-lt"/>
                <a:ea typeface="+mn-ea"/>
                <a:cs typeface="+mn-cs"/>
              </a:rPr>
              <a:t>2.Projectbeschrijving opzet t/m 8</a:t>
            </a:r>
          </a:p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nl-NL" sz="1600" kern="1200" dirty="0">
                <a:latin typeface="+mn-lt"/>
                <a:ea typeface="+mn-ea"/>
                <a:cs typeface="+mn-cs"/>
              </a:rPr>
              <a:t>3.Uitnodiging voor opdrachtgever</a:t>
            </a:r>
          </a:p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nl-NL" sz="1600" kern="1200" dirty="0">
                <a:latin typeface="+mn-lt"/>
                <a:ea typeface="+mn-ea"/>
                <a:cs typeface="+mn-cs"/>
              </a:rPr>
              <a:t>4.Draaiboek definitieve versie </a:t>
            </a:r>
          </a:p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nl-NL" sz="1600" kern="1200" dirty="0">
                <a:latin typeface="+mn-lt"/>
                <a:ea typeface="+mn-ea"/>
                <a:cs typeface="+mn-cs"/>
              </a:rPr>
              <a:t>5.Platform gevonden en tekst klaar staan</a:t>
            </a:r>
          </a:p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endParaRPr lang="nl-NL" sz="1600" kern="1200" dirty="0">
              <a:latin typeface="+mn-lt"/>
              <a:ea typeface="+mn-ea"/>
              <a:cs typeface="+mn-cs"/>
            </a:endParaRPr>
          </a:p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endParaRPr lang="nl-NL" sz="1600" dirty="0"/>
          </a:p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endParaRPr lang="nl-NL" sz="1600" kern="1200" dirty="0">
              <a:latin typeface="+mn-lt"/>
              <a:ea typeface="+mn-ea"/>
              <a:cs typeface="+mn-cs"/>
            </a:endParaRPr>
          </a:p>
        </p:txBody>
      </p:sp>
      <p:pic>
        <p:nvPicPr>
          <p:cNvPr id="2052" name="Picture 4" descr="Persbericht: Nieuwe regering, zet ouders en kinderen op je to do list - BV  Familie">
            <a:extLst>
              <a:ext uri="{FF2B5EF4-FFF2-40B4-BE49-F238E27FC236}">
                <a16:creationId xmlns:a16="http://schemas.microsoft.com/office/drawing/2014/main" id="{65F67E78-B97B-48CD-951F-6B00EF875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125" y="1807295"/>
            <a:ext cx="4245006" cy="2579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53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644FF381-0A8D-4367-B561-7C3247781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Rooster </a:t>
            </a:r>
          </a:p>
        </p:txBody>
      </p:sp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BDA04561-3A58-4857-BA89-90C1B2ABDA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923585"/>
              </p:ext>
            </p:extLst>
          </p:nvPr>
        </p:nvGraphicFramePr>
        <p:xfrm>
          <a:off x="934720" y="1447800"/>
          <a:ext cx="8128000" cy="1981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89805107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541668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000" dirty="0"/>
                        <a:t>Gerjan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Thomas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88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/>
                        <a:t>Financiën tot 10:00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/>
                        <a:t>Financiën tot 10:00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53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/>
                        <a:t>Groep 1: 10:00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Groep 2: 10:00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493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/>
                        <a:t>Groep 3: 10:30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Groep 4: 10:30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28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/>
                        <a:t>Groep 5: 11:15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Groep 6: 11:15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38306"/>
                  </a:ext>
                </a:extLst>
              </a:tr>
            </a:tbl>
          </a:graphicData>
        </a:graphic>
      </p:graphicFrame>
      <p:sp>
        <p:nvSpPr>
          <p:cNvPr id="4" name="Tekstvak 3">
            <a:extLst>
              <a:ext uri="{FF2B5EF4-FFF2-40B4-BE49-F238E27FC236}">
                <a16:creationId xmlns:a16="http://schemas.microsoft.com/office/drawing/2014/main" id="{5E735199-85B2-4B81-BF56-325F0358FCE4}"/>
              </a:ext>
            </a:extLst>
          </p:cNvPr>
          <p:cNvSpPr txBox="1"/>
          <p:nvPr/>
        </p:nvSpPr>
        <p:spPr>
          <a:xfrm>
            <a:off x="934720" y="3894992"/>
            <a:ext cx="5966460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De les duurt tot 12:15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5CA22B28-9F2A-4D67-A131-59A8A7D4DB6E}"/>
              </a:ext>
            </a:extLst>
          </p:cNvPr>
          <p:cNvSpPr txBox="1"/>
          <p:nvPr/>
        </p:nvSpPr>
        <p:spPr>
          <a:xfrm>
            <a:off x="934720" y="4658275"/>
            <a:ext cx="6103398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nl-NL" sz="1800" dirty="0"/>
              <a:t>Mocht je vragen hebben over een bepaald onderwerp maar vandaag niet ingebeld worden, schrijf ze dan op!</a:t>
            </a:r>
            <a:endParaRPr lang="nl-NL" sz="1800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426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18E55895-A760-4EC3-B719-EF8BA85655D6}"/>
              </a:ext>
            </a:extLst>
          </p:cNvPr>
          <p:cNvSpPr txBox="1"/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nl-NL" sz="4400" kern="1200" dirty="0">
                <a:latin typeface="+mj-lt"/>
                <a:ea typeface="+mj-ea"/>
                <a:cs typeface="+mj-cs"/>
              </a:rPr>
              <a:t>Programma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7B10EEA2-F9EE-4E16-822F-F56714A7B0BF}"/>
              </a:ext>
            </a:extLst>
          </p:cNvPr>
          <p:cNvSpPr txBox="1"/>
          <p:nvPr/>
        </p:nvSpPr>
        <p:spPr bwMode="auto">
          <a:xfrm>
            <a:off x="6263639" y="1253331"/>
            <a:ext cx="5622649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nl-NL" sz="2400" dirty="0">
                <a:effectLst/>
              </a:rPr>
              <a:t>Aftrap</a:t>
            </a: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nl-NL" sz="2400" dirty="0"/>
              <a:t>Online of fysiek</a:t>
            </a:r>
            <a:endParaRPr lang="nl-NL" sz="2400" dirty="0">
              <a:effectLst/>
            </a:endParaRP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nl-NL" sz="2400" dirty="0">
                <a:effectLst/>
              </a:rPr>
              <a:t>Aandacht voor projectbeschrijving </a:t>
            </a: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nl-NL" sz="2400" dirty="0">
                <a:effectLst/>
              </a:rPr>
              <a:t>Helpdesk Fin</a:t>
            </a:r>
            <a:r>
              <a:rPr lang="nl-NL" sz="2400" dirty="0"/>
              <a:t>anciën </a:t>
            </a:r>
            <a:endParaRPr lang="nl-NL" sz="2400" dirty="0">
              <a:effectLst/>
            </a:endParaRPr>
          </a:p>
          <a:p>
            <a:pPr indent="-228600" fontAlgn="base">
              <a:lnSpc>
                <a:spcPct val="9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nl-NL" sz="2400" dirty="0">
                <a:effectLst/>
              </a:rPr>
              <a:t>Rooster begeleiding Thomas en Gerjan</a:t>
            </a:r>
          </a:p>
        </p:txBody>
      </p:sp>
      <p:pic>
        <p:nvPicPr>
          <p:cNvPr id="6" name="Picture 2" descr="Heb je wat te doen vandaag? - Mommyonline.nl">
            <a:extLst>
              <a:ext uri="{FF2B5EF4-FFF2-40B4-BE49-F238E27FC236}">
                <a16:creationId xmlns:a16="http://schemas.microsoft.com/office/drawing/2014/main" id="{381AFC93-337A-4406-9D2E-5896B3DFA57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11" y="1709524"/>
            <a:ext cx="5446804" cy="387630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128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Projectmanagement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33347" y="1570005"/>
            <a:ext cx="3111908" cy="2377720"/>
          </a:xfrm>
        </p:spPr>
        <p:txBody>
          <a:bodyPr/>
          <a:lstStyle/>
          <a:p>
            <a:pPr marL="0" indent="0">
              <a:buNone/>
            </a:pPr>
            <a:r>
              <a:rPr lang="nl-NL" sz="1400" b="1"/>
              <a:t>IBS Thema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/>
              <a:t> Projectmanagement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>
                <a:solidFill>
                  <a:schemeClr val="bg1">
                    <a:lumMod val="85000"/>
                  </a:schemeClr>
                </a:solidFill>
              </a:rPr>
              <a:t> Research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/>
              <a:t>Communicatie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>
                <a:solidFill>
                  <a:schemeClr val="bg1">
                    <a:lumMod val="85000"/>
                  </a:schemeClr>
                </a:solidFill>
              </a:rPr>
              <a:t>Conflicten en belangen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>
                <a:solidFill>
                  <a:schemeClr val="bg1">
                    <a:lumMod val="85000"/>
                  </a:schemeClr>
                </a:solidFill>
              </a:rPr>
              <a:t>Gedragsbeïnvloeding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>
                <a:solidFill>
                  <a:schemeClr val="bg1">
                    <a:lumMod val="85000"/>
                  </a:schemeClr>
                </a:solidFill>
              </a:rPr>
              <a:t>Samenwerken</a:t>
            </a:r>
          </a:p>
          <a:p>
            <a:pPr>
              <a:buFont typeface="Wingdings" panose="05000000000000000000" pitchFamily="2" charset="2"/>
              <a:buChar char="q"/>
            </a:pPr>
            <a:endParaRPr lang="nl-NL" sz="140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nl-NL" sz="14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1917854" y="1712880"/>
            <a:ext cx="5246833" cy="270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Begrippen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Projectfasering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603309" y="5736482"/>
            <a:ext cx="11241946" cy="32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nl-NL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3" name="Tabel 13">
            <a:extLst>
              <a:ext uri="{FF2B5EF4-FFF2-40B4-BE49-F238E27FC236}">
                <a16:creationId xmlns:a16="http://schemas.microsoft.com/office/drawing/2014/main" id="{BBD81BF5-9E86-4852-B783-21B8761DB99C}"/>
              </a:ext>
            </a:extLst>
          </p:cNvPr>
          <p:cNvGraphicFramePr>
            <a:graphicFrameLocks noGrp="1"/>
          </p:cNvGraphicFramePr>
          <p:nvPr/>
        </p:nvGraphicFramePr>
        <p:xfrm>
          <a:off x="2157193" y="5714290"/>
          <a:ext cx="8522645" cy="370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68148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225488491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55364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41280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80817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Vakantie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tx1"/>
                          </a:solidFill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570005"/>
            <a:ext cx="836782" cy="70960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IBS Toetsing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Kennistoets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Projectplan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Reflectiegesprek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05E4B5F-AAE0-4D15-8C17-30F4777239D1}"/>
              </a:ext>
            </a:extLst>
          </p:cNvPr>
          <p:cNvSpPr txBox="1"/>
          <p:nvPr/>
        </p:nvSpPr>
        <p:spPr>
          <a:xfrm>
            <a:off x="521953" y="1522805"/>
            <a:ext cx="11456565" cy="4974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solidFill>
                  <a:schemeClr val="accent6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Fase 1 - </a:t>
            </a:r>
            <a:r>
              <a:rPr lang="nl-NL" sz="2000" b="1" i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initiatief</a:t>
            </a:r>
            <a:r>
              <a:rPr lang="nl-NL" sz="20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: </a:t>
            </a:r>
            <a:r>
              <a:rPr lang="nl-NL" sz="2000" dirty="0">
                <a:latin typeface="Calibri"/>
                <a:ea typeface="Calibri" panose="020F0502020204030204" pitchFamily="34" charset="0"/>
                <a:cs typeface="Times New Roman"/>
              </a:rPr>
              <a:t>	</a:t>
            </a:r>
            <a:r>
              <a:rPr lang="nl-NL" sz="20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week 1, 2: opdracht verkennen, onderzoek op inhoud/thema &amp; onderzoek 				naar doelgroep voor de community + LA 1</a:t>
            </a:r>
            <a:r>
              <a:rPr lang="nl-NL" sz="2000" dirty="0">
                <a:latin typeface="Calibri"/>
                <a:ea typeface="Calibri" panose="020F0502020204030204" pitchFamily="34" charset="0"/>
                <a:cs typeface="Times New Roman"/>
              </a:rPr>
              <a:t> + samenwerkingsovereenkomst. </a:t>
            </a: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Fase 2 - </a:t>
            </a:r>
            <a:r>
              <a:rPr lang="nl-NL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uitwerken</a:t>
            </a: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	week 3, 4: </a:t>
            </a:r>
            <a:r>
              <a:rPr lang="nl-N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moet er allemaal gebeuren: actielijstjes maken en 					uitvoeren volgens een planningen, draaiboek maken voor de bijeenkomst = 				alle voorbereiding voor de uitvoering van de werving en bijeenkomst</a:t>
            </a:r>
            <a:r>
              <a:rPr lang="nl-N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LA 2</a:t>
            </a: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Fase 3 -</a:t>
            </a: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uitvoeren</a:t>
            </a: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	week 5, 6, 7  uitvoeren van de werving en verder voorbereiden van de 					bijeenkomst in week 7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Fase 4 </a:t>
            </a:r>
            <a:r>
              <a:rPr lang="nl-NL" sz="20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nl-NL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evalueren/overdragen</a:t>
            </a: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8 en 9: evalueren bijeenkomst en verwerken in projectbeschrijving en 					wensenkaart maken. </a:t>
            </a:r>
            <a:b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E3E1014-6B11-45CB-BDB4-41F5EB73F4DB}"/>
              </a:ext>
            </a:extLst>
          </p:cNvPr>
          <p:cNvSpPr txBox="1"/>
          <p:nvPr/>
        </p:nvSpPr>
        <p:spPr bwMode="auto">
          <a:xfrm>
            <a:off x="436228" y="197242"/>
            <a:ext cx="11129044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nl-NL" sz="4000" dirty="0">
                <a:latin typeface="+mj-lt"/>
                <a:ea typeface="+mj-ea"/>
                <a:cs typeface="+mj-cs"/>
              </a:rPr>
              <a:t>Planning voor project De Community verbonden: </a:t>
            </a:r>
            <a:endParaRPr lang="nl-NL" sz="40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1A6FA6E3-DD40-4668-8EB0-AA6FE6C1785B}"/>
              </a:ext>
            </a:extLst>
          </p:cNvPr>
          <p:cNvSpPr/>
          <p:nvPr/>
        </p:nvSpPr>
        <p:spPr>
          <a:xfrm>
            <a:off x="213482" y="4010024"/>
            <a:ext cx="11542290" cy="1171575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5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086A5628-E9B7-4342-B03E-8938F9DC8669}"/>
              </a:ext>
            </a:extLst>
          </p:cNvPr>
          <p:cNvSpPr txBox="1"/>
          <p:nvPr/>
        </p:nvSpPr>
        <p:spPr bwMode="auto">
          <a:xfrm>
            <a:off x="839788" y="457200"/>
            <a:ext cx="3932237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nl-NL" sz="3200" kern="1200">
                <a:latin typeface="+mj-lt"/>
                <a:ea typeface="+mj-ea"/>
                <a:cs typeface="+mj-cs"/>
              </a:rPr>
              <a:t>Doel voor vrijdag:</a:t>
            </a:r>
          </a:p>
        </p:txBody>
      </p:sp>
      <p:pic>
        <p:nvPicPr>
          <p:cNvPr id="1026" name="Picture 2" descr="planning - Props">
            <a:extLst>
              <a:ext uri="{FF2B5EF4-FFF2-40B4-BE49-F238E27FC236}">
                <a16:creationId xmlns:a16="http://schemas.microsoft.com/office/drawing/2014/main" id="{2F140CBE-7FBC-40BE-B932-4288736E4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83188" y="1364266"/>
            <a:ext cx="6172200" cy="411994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4C416B9A-AD25-46AC-B2D7-01CCCFC37873}"/>
              </a:ext>
            </a:extLst>
          </p:cNvPr>
          <p:cNvSpPr txBox="1"/>
          <p:nvPr/>
        </p:nvSpPr>
        <p:spPr bwMode="auto">
          <a:xfrm>
            <a:off x="839788" y="2057400"/>
            <a:ext cx="3932237" cy="381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nl-NL" sz="1600" kern="1200" dirty="0">
                <a:latin typeface="+mn-lt"/>
                <a:ea typeface="+mn-ea"/>
                <a:cs typeface="+mn-cs"/>
              </a:rPr>
              <a:t>1.Deadline 1 LA 2</a:t>
            </a:r>
          </a:p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nl-NL" sz="1600" kern="1200" dirty="0">
                <a:latin typeface="+mn-lt"/>
                <a:ea typeface="+mn-ea"/>
                <a:cs typeface="+mn-cs"/>
              </a:rPr>
              <a:t>2.Projectbeschrijving opzet t/m 8</a:t>
            </a:r>
          </a:p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nl-NL" sz="1600" kern="1200" dirty="0">
                <a:latin typeface="+mn-lt"/>
                <a:ea typeface="+mn-ea"/>
                <a:cs typeface="+mn-cs"/>
              </a:rPr>
              <a:t>3.Uitnodiging voor opdrachtgever</a:t>
            </a:r>
          </a:p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nl-NL" sz="1600" kern="1200" dirty="0">
                <a:latin typeface="+mn-lt"/>
                <a:ea typeface="+mn-ea"/>
                <a:cs typeface="+mn-cs"/>
              </a:rPr>
              <a:t>4.Draaiboek definitieve versie </a:t>
            </a:r>
          </a:p>
          <a:p>
            <a:pPr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nl-NL" sz="1600" kern="1200" dirty="0">
                <a:latin typeface="+mn-lt"/>
                <a:ea typeface="+mn-ea"/>
                <a:cs typeface="+mn-cs"/>
              </a:rPr>
              <a:t>5.Platform gevonden en tekst klaar staan</a:t>
            </a:r>
          </a:p>
        </p:txBody>
      </p:sp>
    </p:spTree>
    <p:extLst>
      <p:ext uri="{BB962C8B-B14F-4D97-AF65-F5344CB8AC3E}">
        <p14:creationId xmlns:p14="http://schemas.microsoft.com/office/powerpoint/2010/main" val="79940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4E032D-E329-40F1-BA97-BA17900E4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Draaiboek van de Bijeenkomst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38D492D-27D4-4EBD-B72A-AACA234FE776}"/>
              </a:ext>
            </a:extLst>
          </p:cNvPr>
          <p:cNvSpPr txBox="1"/>
          <p:nvPr/>
        </p:nvSpPr>
        <p:spPr>
          <a:xfrm>
            <a:off x="2863850" y="3058418"/>
            <a:ext cx="75120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/>
              <a:t>Vorm sluit aan bij de doelgroep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/>
              <a:t>Programma sluit aan bij de doelgroep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/>
              <a:t>Programma sluit aan bij doel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/>
              <a:t>Randvoorwaarden goed geregeld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/>
              <a:t>Organisatie van de bijeenkomst goed geregeld 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FAC23EB1-2B4F-4BBC-A4EF-48015F926CB3}"/>
              </a:ext>
            </a:extLst>
          </p:cNvPr>
          <p:cNvSpPr/>
          <p:nvPr/>
        </p:nvSpPr>
        <p:spPr>
          <a:xfrm>
            <a:off x="838200" y="1605558"/>
            <a:ext cx="32494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nl-NL" sz="5400" b="1" strike="sngStrik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Live event</a:t>
            </a:r>
            <a:r>
              <a:rPr lang="nl-N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1B143ED-8B23-4F51-8AEA-7BF954C4E5EF}"/>
              </a:ext>
            </a:extLst>
          </p:cNvPr>
          <p:cNvSpPr/>
          <p:nvPr/>
        </p:nvSpPr>
        <p:spPr>
          <a:xfrm>
            <a:off x="7336546" y="1605558"/>
            <a:ext cx="40172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Online event </a:t>
            </a:r>
          </a:p>
        </p:txBody>
      </p:sp>
    </p:spTree>
    <p:extLst>
      <p:ext uri="{BB962C8B-B14F-4D97-AF65-F5344CB8AC3E}">
        <p14:creationId xmlns:p14="http://schemas.microsoft.com/office/powerpoint/2010/main" val="690114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291839-A6F7-412C-BCE3-D999535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nl-NL" b="1" dirty="0"/>
              <a:t>Online bijeenkomst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72A891D-3A84-4540-90E6-28BD2B330FE1}"/>
              </a:ext>
            </a:extLst>
          </p:cNvPr>
          <p:cNvSpPr txBox="1"/>
          <p:nvPr/>
        </p:nvSpPr>
        <p:spPr>
          <a:xfrm>
            <a:off x="838199" y="1986454"/>
            <a:ext cx="3384331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dirty="0"/>
              <a:t>Online event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13055EF-04E1-4EBE-B9BE-0B8BCAAA16C8}"/>
              </a:ext>
            </a:extLst>
          </p:cNvPr>
          <p:cNvSpPr txBox="1"/>
          <p:nvPr/>
        </p:nvSpPr>
        <p:spPr>
          <a:xfrm>
            <a:off x="838199" y="2869284"/>
            <a:ext cx="7577959" cy="144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dirty="0"/>
              <a:t>Jullie komen naar school om van hieruit te streamen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F2AA660-A562-4088-8F25-93704DD01EA0}"/>
              </a:ext>
            </a:extLst>
          </p:cNvPr>
          <p:cNvSpPr txBox="1"/>
          <p:nvPr/>
        </p:nvSpPr>
        <p:spPr>
          <a:xfrm>
            <a:off x="838199" y="4508938"/>
            <a:ext cx="5675586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dirty="0"/>
              <a:t>Opdrachtgever mag ook hier op school zijn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E1F411D-2DCA-45E2-A154-BBEEDD06F12C}"/>
              </a:ext>
            </a:extLst>
          </p:cNvPr>
          <p:cNvSpPr txBox="1"/>
          <p:nvPr/>
        </p:nvSpPr>
        <p:spPr>
          <a:xfrm>
            <a:off x="7496504" y="4508938"/>
            <a:ext cx="3857296" cy="1446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dirty="0"/>
              <a:t>Community is online aanwezig</a:t>
            </a:r>
          </a:p>
        </p:txBody>
      </p:sp>
    </p:spTree>
    <p:extLst>
      <p:ext uri="{BB962C8B-B14F-4D97-AF65-F5344CB8AC3E}">
        <p14:creationId xmlns:p14="http://schemas.microsoft.com/office/powerpoint/2010/main" val="362469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361B2E-9616-43E3-AA50-CBD62D76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Online bijeenkomst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4CF8802-7E9B-44BD-9BD7-457895810540}"/>
              </a:ext>
            </a:extLst>
          </p:cNvPr>
          <p:cNvSpPr txBox="1"/>
          <p:nvPr/>
        </p:nvSpPr>
        <p:spPr>
          <a:xfrm>
            <a:off x="838200" y="1427798"/>
            <a:ext cx="1034034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Waar moet je allemaal rekening mee houden: </a:t>
            </a:r>
          </a:p>
          <a:p>
            <a:pPr marL="342900" indent="-342900">
              <a:buAutoNum type="alphaLcPeriod"/>
            </a:pPr>
            <a:r>
              <a:rPr lang="nl-NL" sz="2000" dirty="0"/>
              <a:t>Techniek: Teams, laptops etc. </a:t>
            </a:r>
          </a:p>
          <a:p>
            <a:pPr marL="342900" indent="-342900">
              <a:buAutoNum type="alphaLcPeriod"/>
            </a:pPr>
            <a:r>
              <a:rPr lang="nl-NL" sz="2000" dirty="0"/>
              <a:t>Programma: online activiteiten volgens een strak draaiboek &gt; hou je </a:t>
            </a:r>
            <a:r>
              <a:rPr lang="nl-NL" sz="2000" b="1" dirty="0"/>
              <a:t>doe</a:t>
            </a:r>
            <a:r>
              <a:rPr lang="nl-NL" sz="2000" dirty="0"/>
              <a:t>l goed in de gaten! </a:t>
            </a:r>
          </a:p>
          <a:p>
            <a:pPr marL="342900" indent="-342900">
              <a:buAutoNum type="alphaLcPeriod"/>
            </a:pPr>
            <a:r>
              <a:rPr lang="nl-NL" sz="2000" dirty="0"/>
              <a:t>Online werkvormen: </a:t>
            </a:r>
            <a:r>
              <a:rPr lang="nl-NL" sz="2000" dirty="0" err="1"/>
              <a:t>Mentimeter</a:t>
            </a:r>
            <a:r>
              <a:rPr lang="nl-NL" sz="2000" dirty="0"/>
              <a:t>, </a:t>
            </a:r>
            <a:r>
              <a:rPr lang="nl-NL" sz="2000" dirty="0" err="1"/>
              <a:t>Kahoot</a:t>
            </a:r>
            <a:r>
              <a:rPr lang="nl-NL" sz="2000" dirty="0"/>
              <a:t>, Whiteboard, chat. &gt; schat in wat mensen kennen en kunnen! Let op het maken van een goede werkvorm kan veel tijd kosten….</a:t>
            </a:r>
          </a:p>
          <a:p>
            <a:pPr marL="342900" indent="-342900">
              <a:buAutoNum type="alphaLcPeriod"/>
            </a:pPr>
            <a:r>
              <a:rPr lang="nl-NL" sz="2000" dirty="0"/>
              <a:t>Duur: max 1,5 uur &gt; in verband met concentratie </a:t>
            </a:r>
          </a:p>
          <a:p>
            <a:pPr marL="342900" indent="-342900">
              <a:buAutoNum type="alphaLcPeriod"/>
            </a:pPr>
            <a:r>
              <a:rPr lang="nl-NL" sz="2000" dirty="0"/>
              <a:t>Bemensing van bijeenkomst: verdeel rollen. Presentator die alles aan elkaar praat, iemand die goed is in de techniek, iemand die de chat bijhoudt, mensen die specifieke info geven etc. </a:t>
            </a:r>
          </a:p>
          <a:p>
            <a:pPr marL="342900" indent="-342900">
              <a:buAutoNum type="alphaLcPeriod"/>
            </a:pPr>
            <a:endParaRPr lang="nl-NL" sz="2000" dirty="0"/>
          </a:p>
          <a:p>
            <a:r>
              <a:rPr lang="nl-NL" sz="2000" b="1" dirty="0"/>
              <a:t>TIPS: </a:t>
            </a:r>
          </a:p>
          <a:p>
            <a:r>
              <a:rPr lang="nl-NL" sz="2000" dirty="0"/>
              <a:t>Hou er rekening mee dat onderdelen online vaak langer/korter duren dan bedacht! </a:t>
            </a:r>
          </a:p>
          <a:p>
            <a:r>
              <a:rPr lang="nl-NL" sz="2000" dirty="0"/>
              <a:t>Heb een back-up plan als de techniek niet werkt!</a:t>
            </a:r>
          </a:p>
          <a:p>
            <a:r>
              <a:rPr lang="nl-NL" sz="2000" dirty="0"/>
              <a:t>Zorg dat je een duidelijk bruggetje maakt naar deel 2 &gt; vervolg van de community! </a:t>
            </a:r>
          </a:p>
          <a:p>
            <a:pPr marL="342900" indent="-342900">
              <a:buAutoNum type="alphaL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9179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644FF381-0A8D-4367-B561-7C3247781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nu.. 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30AAAE3-659E-4282-B468-A90546F5190D}"/>
              </a:ext>
            </a:extLst>
          </p:cNvPr>
          <p:cNvSpPr txBox="1"/>
          <p:nvPr/>
        </p:nvSpPr>
        <p:spPr>
          <a:xfrm>
            <a:off x="937260" y="1377494"/>
            <a:ext cx="1083564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sz="2000" dirty="0"/>
              <a:t>Bespreek met elkaar welke consequenties deze keuze heeft: aanpassing nodig van programma en draaiboek? Uitnodiging? Werving? </a:t>
            </a:r>
          </a:p>
          <a:p>
            <a:pPr marL="342900" indent="-342900">
              <a:buAutoNum type="arabicPeriod"/>
            </a:pPr>
            <a:endParaRPr lang="nl-NL" sz="2000" dirty="0"/>
          </a:p>
          <a:p>
            <a:pPr marL="342900" indent="-342900">
              <a:buAutoNum type="arabicPeriod"/>
            </a:pPr>
            <a:r>
              <a:rPr lang="nl-NL" sz="2000" dirty="0"/>
              <a:t>Wat moet je NU aanpakken? Verwerk dat in je werkplanning van deze week en verdeel taken. </a:t>
            </a:r>
          </a:p>
          <a:p>
            <a:pPr marL="342900" indent="-342900">
              <a:buAutoNum type="arabicPeriod"/>
            </a:pPr>
            <a:endParaRPr lang="nl-NL" sz="2000" dirty="0"/>
          </a:p>
          <a:p>
            <a:pPr marL="342900" indent="-342900">
              <a:buAutoNum type="arabicPeriod"/>
            </a:pPr>
            <a:r>
              <a:rPr lang="nl-NL" sz="2000" dirty="0"/>
              <a:t>Dingen die ook volgende week nog kunnen? Die zet je op de planning voor volgende week. </a:t>
            </a:r>
          </a:p>
          <a:p>
            <a:pPr marL="342900" indent="-342900">
              <a:buAutoNum type="arabicPeriod"/>
            </a:pPr>
            <a:endParaRPr lang="nl-NL" sz="2000" dirty="0"/>
          </a:p>
          <a:p>
            <a:pPr marL="342900" indent="-342900">
              <a:buAutoNum type="arabicPeriod"/>
            </a:pPr>
            <a:r>
              <a:rPr lang="nl-NL" sz="2000" dirty="0"/>
              <a:t>Aan de slag;  </a:t>
            </a:r>
          </a:p>
          <a:p>
            <a:pPr marL="800100" lvl="1" indent="-342900">
              <a:buAutoNum type="arabicPeriod"/>
            </a:pPr>
            <a:r>
              <a:rPr lang="nl-NL" sz="2000" dirty="0"/>
              <a:t>Deadline 1 LA 2</a:t>
            </a:r>
          </a:p>
          <a:p>
            <a:pPr marL="800100" lvl="1" indent="-342900">
              <a:buAutoNum type="arabicPeriod"/>
            </a:pPr>
            <a:r>
              <a:rPr lang="nl-NL" sz="2000" dirty="0"/>
              <a:t>Projectplan opzet maken van onderdeel 1 t/m 8 van beoordelingsformulier</a:t>
            </a:r>
          </a:p>
          <a:p>
            <a:pPr marL="800100" lvl="1" indent="-342900">
              <a:buAutoNum type="arabicPeriod"/>
            </a:pPr>
            <a:r>
              <a:rPr lang="nl-NL" sz="2000" dirty="0"/>
              <a:t>Digitale uitnodiging voor de community leden (om aan opdrachtgever te sturen voor check!) </a:t>
            </a:r>
          </a:p>
          <a:p>
            <a:pPr marL="800100" lvl="1" indent="-342900">
              <a:buAutoNum type="arabicPeriod"/>
            </a:pPr>
            <a:r>
              <a:rPr lang="nl-NL" sz="2000" dirty="0"/>
              <a:t>Draaiboek definitieve versie maken voor online event. </a:t>
            </a:r>
          </a:p>
          <a:p>
            <a:pPr marL="800100" lvl="1" indent="-342900">
              <a:buAutoNum type="arabicPeriod"/>
            </a:pPr>
            <a:r>
              <a:rPr lang="nl-NL" sz="2000" dirty="0"/>
              <a:t>Platform gevonden en tekst klaar staan </a:t>
            </a:r>
          </a:p>
          <a:p>
            <a:pPr marL="342900" indent="-34290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689754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7822D1-94B3-48FB-978C-FEB589D434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0F9CF9-9CAA-403A-90C8-2DB4E97E0747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6059B63-4483-4E85-9F30-937726A59F5D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773</Words>
  <Application>Microsoft Office PowerPoint</Application>
  <PresentationFormat>Breedbeeld</PresentationFormat>
  <Paragraphs>122</Paragraphs>
  <Slides>11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Rockwell</vt:lpstr>
      <vt:lpstr>Wingdings</vt:lpstr>
      <vt:lpstr>Kantoorthema</vt:lpstr>
      <vt:lpstr>Thema1</vt:lpstr>
      <vt:lpstr>PowerPoint-presentatie</vt:lpstr>
      <vt:lpstr>PowerPoint-presentatie</vt:lpstr>
      <vt:lpstr>Projectmanagement</vt:lpstr>
      <vt:lpstr>PowerPoint-presentatie</vt:lpstr>
      <vt:lpstr>PowerPoint-presentatie</vt:lpstr>
      <vt:lpstr>Draaiboek van de Bijeenkomst</vt:lpstr>
      <vt:lpstr>Online bijeenkomst</vt:lpstr>
      <vt:lpstr>Online bijeenkomst </vt:lpstr>
      <vt:lpstr>Wat nu.. </vt:lpstr>
      <vt:lpstr>PowerPoint-presentatie</vt:lpstr>
      <vt:lpstr>Rooster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Thomas Noordeloos</cp:lastModifiedBy>
  <cp:revision>1</cp:revision>
  <dcterms:created xsi:type="dcterms:W3CDTF">2021-03-10T06:14:38Z</dcterms:created>
  <dcterms:modified xsi:type="dcterms:W3CDTF">2021-03-10T07:55:31Z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